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6"/>
  </p:notesMasterIdLst>
  <p:sldIdLst>
    <p:sldId id="287" r:id="rId4"/>
    <p:sldId id="256" r:id="rId5"/>
    <p:sldId id="288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19" r:id="rId17"/>
    <p:sldId id="300" r:id="rId18"/>
    <p:sldId id="301" r:id="rId19"/>
    <p:sldId id="302" r:id="rId20"/>
    <p:sldId id="303" r:id="rId21"/>
    <p:sldId id="306" r:id="rId22"/>
    <p:sldId id="307" r:id="rId23"/>
    <p:sldId id="308" r:id="rId24"/>
    <p:sldId id="310" r:id="rId25"/>
    <p:sldId id="309" r:id="rId26"/>
    <p:sldId id="313" r:id="rId27"/>
    <p:sldId id="311" r:id="rId28"/>
    <p:sldId id="304" r:id="rId29"/>
    <p:sldId id="305" r:id="rId30"/>
    <p:sldId id="314" r:id="rId31"/>
    <p:sldId id="315" r:id="rId32"/>
    <p:sldId id="317" r:id="rId33"/>
    <p:sldId id="316" r:id="rId34"/>
    <p:sldId id="286" r:id="rId3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654159E-EE87-4534-9EE5-7D00AAC1F1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09B47FC-6B4D-493B-A4DE-B83433D6ED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8008084-E035-4EFA-91C5-70316DA668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AC16A740-F1EA-4400-BF29-0D45C631BB08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第十課 裁員潮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113270-E1E8-4645-A084-4C4E175CD4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fake work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73B7E07-21D8-4006-9B52-3C835432BF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假工作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ADF88A-46F4-48C6-B55A-263CB05BC5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jiǎgōngzuò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2C0D6B-AFF9-4AB3-A987-A4CDC996661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270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9E4FE8-2902-47DA-8104-3FEF9A3E94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complete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C40B4A-CC87-4745-9351-5151D95921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完成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20F4542-3F49-428F-91BB-2167D18742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wánchéng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7D849E0-08DD-48A5-9849-3AE5AEF5B87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832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7123624-B5AD-42AC-8A66-FF0D75077D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project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BDB8BCE-5DF1-42EE-801B-5BE2110832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專案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A5B131F-CB4A-4E55-8861-BE0F52179A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zhuān'àn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A8CD6DC-0166-47F0-ADD7-D95685FE08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970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35D9A9-B645-4234-BFD8-07629699BF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excessive, redundant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91A320-E064-4310-AB79-7F3B11B02D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多餘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809609C-6138-44CB-97B3-AA53B1A545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duōyú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AFC7A90-81C2-4772-A0A1-8E8A6D01A2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932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35D9A9-B645-4234-BFD8-07629699BF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hire, to employ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91A320-E064-4310-AB79-7F3B11B02D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聘用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809609C-6138-44CB-97B3-AA53B1A545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pìnyòng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AFC7A90-81C2-4772-A0A1-8E8A6D01A23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968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567D0D-65D8-48BC-BF69-2A3AA04B93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training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0A3BEF-2E7C-48DD-8FF4-BD02043C9B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培訓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F1BF09C-F17C-47F5-A986-8AEC50955C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péixùn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174FBE-4EF4-4E45-AB80-F0885DD70E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581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EA9F22A-2417-4042-9EBF-AE55908827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bear the brunt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C051FB0-B85F-4544-88C1-E919CCD580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首當其衝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FF4B30-D6B3-41EA-B114-02D3BD5726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shǒudāngqíchōng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6F49372-6256-4E41-90CF-D9B0D2256CF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921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9224E83-2D91-40E8-BA04-DB84BFAE0B2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overall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C40CD7-2F9A-4737-AAE9-5DDEFE8FFB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整體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EB9DBE0-916F-4751-BA41-0D41B58276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zhěngtǐ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796447C-782A-4AEA-B82A-A53D09924A4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023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26A115-4425-4BB2-910A-1980B72FCE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sector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E775D49-EC12-45C7-A1C2-5179CD9C57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行業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4412D9B-D0A3-4BAB-8ACE-5B83B9BECF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hángyè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98EB826-8D72-42D4-A69C-D6C8B23F148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424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913160F-2F8E-42B4-88E8-0EB683E39F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industry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05B1A00-19B9-40CD-BF56-79C670A42E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產業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81F22EA-CF63-46FC-9FBE-6CA7F21CD9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9AF81EF-3FB7-47D2-88C3-D89BC89C94D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757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layoff wave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裁員潮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cáiyuán</a:t>
            </a:r>
            <a:r>
              <a:rPr lang="en-US" altLang="zh-TW" dirty="0"/>
              <a:t> </a:t>
            </a:r>
            <a:r>
              <a:rPr lang="en-US" altLang="zh-TW" dirty="0" err="1"/>
              <a:t>cháo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3BF09FD-5E3E-4DAA-A968-4C508EBCDA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6BF50BA-885B-41F8-AED2-992F3693B4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blue-collar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EA45464-9706-4C99-8E40-AAD296A2E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藍領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2815FD5-8DDA-4F61-9F33-EBE77DF629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lánlǐng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B07088-D1AC-47A6-9402-45C1AF1E1F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43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DD9107-EDFE-4911-B535-AE8C481E4F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demand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E723916-EDE2-4AF4-80A7-670C870854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需求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2C383C6-C232-436F-9E88-64F4C51337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xūqiú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DD392E-9EE8-4945-A038-AD532E48570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688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3F3EA7-E195-4B6E-B29D-68217A890F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truck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2DB8451-F8CA-4AED-96C3-9E1359475B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卡車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D875E1F-DBEF-481E-91A0-7D662CDBE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kǎchē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DCA8E8-D460-4AEF-B56F-81AE545300D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782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9002F30-44F7-464B-8A97-1C31969B31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labor shortage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32065B0-BD8B-4348-A8DE-0DDC37D073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缺工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001281E-5086-455E-B2D2-E9D4EF19C7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quēgōng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BC54279-26E8-4027-BFE7-F2C0F03195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967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BADE00D-9302-40FE-8175-37F5C473FC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individual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0AB70E7-9616-4292-BC01-67D363E169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個別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F2C263A-94C6-452F-B0EA-4F2710A9FE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gèbié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FD7728B-46BC-4E0B-B69C-998E6FD311B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9145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4B1D7C-E477-4477-B47B-20A68FD5BA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employment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FC05C82-F981-4F83-B97A-EC913C0B09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就業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D98D17D-8526-4337-A675-66ABCB7D7D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jiùyè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62C52D9-D380-46F6-87C4-7E25ACA855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9819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7FD33F-A685-4E5E-AD67-3FEE7DF7B3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media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DF37C59-255F-44AE-BAF2-02D748BCCB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媒體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BFA0ABB-D899-4605-9882-DA49435823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méitǐ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EC4D31-22A5-460F-B714-2C9D4996A16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858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E367144-E5E7-416F-9F3D-96F1C974B7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report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54474FD-E3D9-461A-B973-8BE95E4C10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報導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8D92E60-7BDB-475E-BE4F-3567299FAE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bàodǎo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CE7D499-43F3-418F-83F2-AA711186FE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7464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EAD86FB-FE82-454C-9B7E-2325197A96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locomotive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0495914-18EB-4596-851D-DBB03F13C1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火車頭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6604603-3DA5-491F-8478-5BF829274D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huǒchētóu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520CC4-D49A-4306-B3A9-D358574B75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4598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3714975-DB52-49F3-A162-CF0B2C401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shocked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45C9F69-F033-44D4-AE4A-0C27DD3CB8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震驚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66341E-D09C-403D-945B-9D0A965697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zhènjīng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3E92425-2AEC-4C84-AF48-FA78CCDF018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273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592CDF9-4EFF-4F53-881A-1011E4DA5A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scale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B4473C4-2509-4E37-9D61-F6D0AEEE16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規模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E33D3EB-BE6F-468A-8749-A66F1B4D4E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guīmó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B4FDBD6-AD09-47C7-BAB1-FA07D2B8D51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0742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A77D7EE-CCF4-4D81-84B4-52273614FE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talent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5740FED-1C43-41AD-AC01-79027AF489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B802672-326F-49CD-96FA-77AF14C56B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réncái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964BE6-69DA-4EBA-8668-772796BE03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123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66B4486-4EB1-4900-A6CA-9942C3E7AC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frustrated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FCA4B24-3BBF-47E6-B826-430259238B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挫折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C460FA7-4C98-4F90-888C-369B2C1EE4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cuòzhé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050427B7-3B36-489A-8036-464080C15D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031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COVID-19 pandemic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新冠疫情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Xīnguān</a:t>
            </a:r>
            <a:r>
              <a:rPr lang="en-US" altLang="zh-TW" dirty="0"/>
              <a:t> </a:t>
            </a:r>
            <a:r>
              <a:rPr lang="en-US" altLang="zh-TW" dirty="0" err="1"/>
              <a:t>yìqíng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AE1AB4-3549-481F-B25A-48628C91941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439C03-BF05-4CC1-8A4B-6A2437C392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giant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568304F-9D64-4506-A05D-FABD128E30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巨頭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68EED06-5ABF-4381-965D-4A44CC4D8B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jùtóu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48C87E-9E45-4F01-AFAA-CB196141CF2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760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BDEC361-1180-4905-B399-3F375CFBCF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outsiders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C4491B2-6D2A-4BA5-BEA6-0D4DA5F2B0E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外界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CC859B-1A7E-4B21-BF63-ABAA19CD46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wàijiè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443F26C-0E20-41CB-9728-E1DA95C0504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8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E289830-5FED-4D03-AD60-F75125134E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attention, concern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9764A0-E192-4058-B0DD-F71BB4E535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關注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B25E09C-62BB-44AB-A823-AC6C4A5B53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guānzhù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FC9EE82-D092-4A86-AE32-0A4BDA1347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406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3ACEC26-DDDF-4269-93EF-A04E855F83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expert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043A36-4762-4EB7-9F45-A2762DD24E7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專家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542F53C-FFF3-4E4A-8C97-EDAB95C588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zhuānjiā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4B5128C-755B-4D0E-9949-0C78070C8C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752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DFE14CC-4281-4141-9612-BE873CEB5C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point out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BB2E4D-5A55-4A3A-B1C7-3A0E6CA1C7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指出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46245AE-4CD8-4A7B-9CBF-D48DAAFFA6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zhǐchū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C347432-8D84-4C21-A191-9DEE17C3D1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751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94EBF91-4A83-4550-A967-DB20234AB4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exist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24B730-6C03-41AF-B615-2B8BF9B665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存在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0B7552-610C-4837-AED6-69CA839816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cúnzài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023C3DA-EF54-4B3A-8A39-FDAE884DAB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10-8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939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</TotalTime>
  <Words>193</Words>
  <Application>Microsoft Office PowerPoint</Application>
  <PresentationFormat>寬螢幕</PresentationFormat>
  <Paragraphs>156</Paragraphs>
  <Slides>32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32</vt:i4>
      </vt:variant>
    </vt:vector>
  </HeadingPairs>
  <TitlesOfParts>
    <vt:vector size="41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裁員潮</vt:lpstr>
      <vt:lpstr>規模</vt:lpstr>
      <vt:lpstr>巨頭</vt:lpstr>
      <vt:lpstr>外界</vt:lpstr>
      <vt:lpstr>關注</vt:lpstr>
      <vt:lpstr>專家</vt:lpstr>
      <vt:lpstr>指出</vt:lpstr>
      <vt:lpstr>存在</vt:lpstr>
      <vt:lpstr>假工作</vt:lpstr>
      <vt:lpstr>完成</vt:lpstr>
      <vt:lpstr>專案</vt:lpstr>
      <vt:lpstr>多餘</vt:lpstr>
      <vt:lpstr>聘用</vt:lpstr>
      <vt:lpstr>培訓</vt:lpstr>
      <vt:lpstr>首當其衝</vt:lpstr>
      <vt:lpstr>整體</vt:lpstr>
      <vt:lpstr>行業</vt:lpstr>
      <vt:lpstr>產業</vt:lpstr>
      <vt:lpstr>藍領</vt:lpstr>
      <vt:lpstr>需求</vt:lpstr>
      <vt:lpstr>卡車</vt:lpstr>
      <vt:lpstr>缺工</vt:lpstr>
      <vt:lpstr>個別</vt:lpstr>
      <vt:lpstr>就業</vt:lpstr>
      <vt:lpstr>媒體</vt:lpstr>
      <vt:lpstr>報導</vt:lpstr>
      <vt:lpstr>火車頭</vt:lpstr>
      <vt:lpstr>震驚</vt:lpstr>
      <vt:lpstr>人才</vt:lpstr>
      <vt:lpstr>挫折</vt:lpstr>
      <vt:lpstr>新冠疫情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31</cp:revision>
  <dcterms:created xsi:type="dcterms:W3CDTF">2024-07-26T00:45:44Z</dcterms:created>
  <dcterms:modified xsi:type="dcterms:W3CDTF">2026-04-13T01:30:48Z</dcterms:modified>
</cp:coreProperties>
</file>